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5" r:id="rId4"/>
    <p:sldId id="264" r:id="rId5"/>
    <p:sldId id="266" r:id="rId6"/>
    <p:sldId id="261" r:id="rId7"/>
    <p:sldId id="267" r:id="rId8"/>
    <p:sldId id="268" r:id="rId9"/>
    <p:sldId id="269" r:id="rId10"/>
    <p:sldId id="262" r:id="rId11"/>
    <p:sldId id="270" r:id="rId12"/>
    <p:sldId id="271" r:id="rId13"/>
    <p:sldId id="272" r:id="rId14"/>
    <p:sldId id="273" r:id="rId15"/>
    <p:sldId id="263" r:id="rId16"/>
    <p:sldId id="274" r:id="rId17"/>
    <p:sldId id="278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58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956E818D-1071-03CB-F1EA-546DBFF8CA4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085850" cy="6156325"/>
          </a:xfrm>
          <a:custGeom>
            <a:avLst/>
            <a:gdLst>
              <a:gd name="T0" fmla="*/ 0 w 1085214"/>
              <a:gd name="T1" fmla="*/ 6156325 h 6156325"/>
              <a:gd name="T2" fmla="*/ 1085215 w 1085214"/>
              <a:gd name="T3" fmla="*/ 6023610 h 6156325"/>
              <a:gd name="T4" fmla="*/ 345440 w 1085214"/>
              <a:gd name="T5" fmla="*/ 0 h 6156325"/>
              <a:gd name="T6" fmla="*/ 0 w 1085214"/>
              <a:gd name="T7" fmla="*/ 0 h 6156325"/>
              <a:gd name="T8" fmla="*/ 0 w 1085214"/>
              <a:gd name="T9" fmla="*/ 6156325 h 6156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5214" h="6156325">
                <a:moveTo>
                  <a:pt x="0" y="6156325"/>
                </a:moveTo>
                <a:lnTo>
                  <a:pt x="1085215" y="6023610"/>
                </a:lnTo>
                <a:lnTo>
                  <a:pt x="345440" y="0"/>
                </a:lnTo>
                <a:lnTo>
                  <a:pt x="0" y="0"/>
                </a:lnTo>
                <a:lnTo>
                  <a:pt x="0" y="6156325"/>
                </a:lnTo>
                <a:close/>
              </a:path>
            </a:pathLst>
          </a:custGeom>
          <a:solidFill>
            <a:srgbClr val="5AA569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7F67873-A2D8-87EC-D1E4-E3205171500C}"/>
              </a:ext>
            </a:extLst>
          </p:cNvPr>
          <p:cNvSpPr>
            <a:spLocks/>
          </p:cNvSpPr>
          <p:nvPr/>
        </p:nvSpPr>
        <p:spPr bwMode="auto">
          <a:xfrm>
            <a:off x="0" y="4770438"/>
            <a:ext cx="12192000" cy="2087562"/>
          </a:xfrm>
          <a:custGeom>
            <a:avLst/>
            <a:gdLst>
              <a:gd name="T0" fmla="*/ 0 w 12192000"/>
              <a:gd name="T1" fmla="*/ 1496695 h 2087879"/>
              <a:gd name="T2" fmla="*/ 0 w 12192000"/>
              <a:gd name="T3" fmla="*/ 2087880 h 2087879"/>
              <a:gd name="T4" fmla="*/ 12192000 w 12192000"/>
              <a:gd name="T5" fmla="*/ 2087880 h 2087879"/>
              <a:gd name="T6" fmla="*/ 12192000 w 12192000"/>
              <a:gd name="T7" fmla="*/ 0 h 2087879"/>
              <a:gd name="T8" fmla="*/ 0 w 12192000"/>
              <a:gd name="T9" fmla="*/ 1496695 h 2087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2087879">
                <a:moveTo>
                  <a:pt x="0" y="1496695"/>
                </a:moveTo>
                <a:lnTo>
                  <a:pt x="0" y="2087880"/>
                </a:lnTo>
                <a:lnTo>
                  <a:pt x="12192000" y="2087880"/>
                </a:lnTo>
                <a:lnTo>
                  <a:pt x="12192000" y="0"/>
                </a:lnTo>
                <a:lnTo>
                  <a:pt x="0" y="1496695"/>
                </a:lnTo>
                <a:close/>
              </a:path>
            </a:pathLst>
          </a:custGeom>
          <a:solidFill>
            <a:srgbClr val="0C456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F361360-C22E-9DAF-D5B4-788AB186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55930" y="0"/>
            <a:ext cx="11736070" cy="6010275"/>
          </a:xfrm>
          <a:custGeom>
            <a:avLst/>
            <a:gdLst>
              <a:gd name="csX0" fmla="*/ 0 w 11736070"/>
              <a:gd name="csY0" fmla="*/ 0 h 6010275"/>
              <a:gd name="csX1" fmla="*/ 11736070 w 11736070"/>
              <a:gd name="csY1" fmla="*/ 0 h 6010275"/>
              <a:gd name="csX2" fmla="*/ 11736070 w 11736070"/>
              <a:gd name="csY2" fmla="*/ 4659630 h 6010275"/>
              <a:gd name="csX3" fmla="*/ 737870 w 11736070"/>
              <a:gd name="csY3" fmla="*/ 6010275 h 60102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736070" h="6010275">
                <a:moveTo>
                  <a:pt x="0" y="0"/>
                </a:moveTo>
                <a:lnTo>
                  <a:pt x="11736070" y="0"/>
                </a:lnTo>
                <a:lnTo>
                  <a:pt x="11736070" y="4659630"/>
                </a:lnTo>
                <a:lnTo>
                  <a:pt x="737870" y="6010275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141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ontent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FCEDDEA-85EB-5AD1-0DDE-3810A746B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BBE2F-57D2-7807-9A43-950B20AF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3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FCEDDEA-85EB-5AD1-0DDE-3810A746B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BBE2F-57D2-7807-9A43-950B20AF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green content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FCEDDEA-85EB-5AD1-0DDE-3810A746B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BBE2F-57D2-7807-9A43-950B20AF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0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content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FCEDDEA-85EB-5AD1-0DDE-3810A746B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BBE2F-57D2-7807-9A43-950B20AF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8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ght blue content">
    <p:bg>
      <p:bgPr>
        <a:solidFill>
          <a:schemeClr val="accent4">
            <a:alpha val="597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2FCEDDEA-85EB-5AD1-0DDE-3810A746B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BBE2F-57D2-7807-9A43-950B20AF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content">
    <p:bg>
      <p:bgPr>
        <a:solidFill>
          <a:srgbClr val="E6D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09D79EE-BA70-A649-5A16-E179878FA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C16D1-7C17-791D-3678-E6C576A7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8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green content">
    <p:bg>
      <p:bgPr>
        <a:solidFill>
          <a:schemeClr val="accent3">
            <a:alpha val="4970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09D79EE-BA70-A649-5A16-E179878FA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C16D1-7C17-791D-3678-E6C576A7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5C750C2-CA55-4147-1E2B-40F780EC0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1408014"/>
            <a:ext cx="10277061" cy="42685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17194-CBD5-73D8-0AF7-B0A868A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14852"/>
            <a:ext cx="10277061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7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D9A124A-F797-C4C8-D363-5CDD7595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50021" y="2431720"/>
            <a:ext cx="9491958" cy="783944"/>
          </a:xfrm>
        </p:spPr>
        <p:txBody>
          <a:bodyPr/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gray slide">
    <p:bg>
      <p:bgPr>
        <a:blipFill dpi="0" rotWithShape="0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D9A124A-F797-C4C8-D363-5CDD7595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50021" y="2431720"/>
            <a:ext cx="9491958" cy="783944"/>
          </a:xfrm>
        </p:spPr>
        <p:txBody>
          <a:bodyPr/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8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D9A124A-F797-C4C8-D363-5CDD7595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02224" y="1408014"/>
            <a:ext cx="9491958" cy="32691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02224" y="414852"/>
            <a:ext cx="9491958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84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lt green slide">
    <p:bg>
      <p:bgPr>
        <a:blipFill dpi="0" rotWithShape="0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D9A124A-F797-C4C8-D363-5CDD7595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50021" y="2431720"/>
            <a:ext cx="9491958" cy="783944"/>
          </a:xfrm>
        </p:spPr>
        <p:txBody>
          <a:bodyPr/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6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green gray slide">
    <p:bg>
      <p:bgPr>
        <a:blipFill dpi="0" rotWithShape="0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D9A124A-F797-C4C8-D363-5CDD7595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50021" y="2431720"/>
            <a:ext cx="9491958" cy="783944"/>
          </a:xfrm>
        </p:spPr>
        <p:txBody>
          <a:bodyPr/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2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365DD-4A88-7428-EFBC-78DE2F6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0908-2473-0D44-9C57-4F48331E2816}" type="datetimeFigureOut">
              <a:rPr lang="en-US"/>
              <a:pPr>
                <a:defRPr/>
              </a:pPr>
              <a:t>3/31/26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65679C-B5C6-D71C-9E4D-BC9A2DEF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27A5BB-5208-CDE1-0C49-ADAC5250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8028-0C3C-4D49-A41E-AAD75B1C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4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610FE9-6087-7C7B-39AC-48689435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5ED6-487D-8D41-B581-3C461863403C}" type="datetimeFigureOut">
              <a:rPr lang="en-US"/>
              <a:pPr>
                <a:defRPr/>
              </a:pPr>
              <a:t>3/31/26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697DF-9859-B658-53C8-FC0419CE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4E17C2-2420-787E-2631-99DCA1F7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2730-41DD-4745-8A64-287AB473F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1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B323-40E5-E5A3-BCD0-EF60172E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2F4A-A377-FF4A-9445-F01AA7E4F662}" type="datetimeFigureOut">
              <a:rPr lang="en-US"/>
              <a:pPr>
                <a:defRPr/>
              </a:pPr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B77C-4C01-DF35-D89E-E167D95E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7F43-86DC-BD8F-3C7D-3B3207BE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2D6D-6A1F-6745-B7D7-642DE577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2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87F89-1430-4B1E-2935-44468160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2788-5BA8-4549-966B-DFC74DA53DBD}" type="datetimeFigureOut">
              <a:rPr lang="en-US"/>
              <a:pPr>
                <a:defRPr/>
              </a:pPr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A165F-5F55-7C74-81DD-CC444D6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80D61-F8C1-BF49-BC7B-35264387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A810-3B65-9A45-8FB1-9CF204F4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8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Content slide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6">
            <a:extLst>
              <a:ext uri="{FF2B5EF4-FFF2-40B4-BE49-F238E27FC236}">
                <a16:creationId xmlns:a16="http://schemas.microsoft.com/office/drawing/2014/main" id="{535FCF93-205B-E85F-9E10-CD4E5EBAD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09F859A-7C64-0153-776C-2751B2A0A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2224" y="1408014"/>
            <a:ext cx="9491958" cy="32691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88A5D0-B6AE-384E-7A43-45BBA238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24" y="414852"/>
            <a:ext cx="9491958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t Green Content slide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6">
            <a:extLst>
              <a:ext uri="{FF2B5EF4-FFF2-40B4-BE49-F238E27FC236}">
                <a16:creationId xmlns:a16="http://schemas.microsoft.com/office/drawing/2014/main" id="{535FCF93-205B-E85F-9E10-CD4E5EBAD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09F859A-7C64-0153-776C-2751B2A0A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2224" y="1408014"/>
            <a:ext cx="9491958" cy="32691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88A5D0-B6AE-384E-7A43-45BBA238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24" y="414852"/>
            <a:ext cx="9491958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6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Gray Title and Content">
    <p:bg>
      <p:bgPr>
        <a:blipFill dpi="0" rotWithShape="0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2D9A124A-F797-C4C8-D363-5CDD7595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02224" y="1408014"/>
            <a:ext cx="9491958" cy="326918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02224" y="414852"/>
            <a:ext cx="9491958" cy="783944"/>
          </a:xfrm>
        </p:spPr>
        <p:txBody>
          <a:bodyPr/>
          <a:lstStyle>
            <a:lvl1pPr>
              <a:defRPr sz="36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6">
            <a:extLst>
              <a:ext uri="{FF2B5EF4-FFF2-40B4-BE49-F238E27FC236}">
                <a16:creationId xmlns:a16="http://schemas.microsoft.com/office/drawing/2014/main" id="{91375898-F7B9-DCF5-D22E-7D7561872F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4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Section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6">
            <a:extLst>
              <a:ext uri="{FF2B5EF4-FFF2-40B4-BE49-F238E27FC236}">
                <a16:creationId xmlns:a16="http://schemas.microsoft.com/office/drawing/2014/main" id="{91375898-F7B9-DCF5-D22E-7D7561872F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Section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6">
            <a:extLst>
              <a:ext uri="{FF2B5EF4-FFF2-40B4-BE49-F238E27FC236}">
                <a16:creationId xmlns:a16="http://schemas.microsoft.com/office/drawing/2014/main" id="{91375898-F7B9-DCF5-D22E-7D7561872F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 gray Section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6">
            <a:extLst>
              <a:ext uri="{FF2B5EF4-FFF2-40B4-BE49-F238E27FC236}">
                <a16:creationId xmlns:a16="http://schemas.microsoft.com/office/drawing/2014/main" id="{91375898-F7B9-DCF5-D22E-7D7561872F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1375" y="5278438"/>
            <a:ext cx="2122488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06DE44-92D1-E0D6-38FC-F44EDDCFD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9387BD-D98F-DA07-1DAA-154A090D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70D07-039B-17B4-285C-4D034DEB5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681CE-6852-4945-BD38-51758837BB0E}" type="datetimeFigureOut">
              <a:rPr lang="en-US"/>
              <a:pPr>
                <a:defRPr/>
              </a:pPr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507A-AC1B-9090-1E91-173646A19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B96C9-3058-C605-9195-6194D2DD1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E456D5-14C5-E34D-B360-980F43B1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75" r:id="rId4"/>
    <p:sldLayoutId id="2147483674" r:id="rId5"/>
    <p:sldLayoutId id="2147483663" r:id="rId6"/>
    <p:sldLayoutId id="2147483676" r:id="rId7"/>
    <p:sldLayoutId id="2147483678" r:id="rId8"/>
    <p:sldLayoutId id="2147483677" r:id="rId9"/>
    <p:sldLayoutId id="2147483664" r:id="rId10"/>
    <p:sldLayoutId id="2147483680" r:id="rId11"/>
    <p:sldLayoutId id="2147483682" r:id="rId12"/>
    <p:sldLayoutId id="2147483681" r:id="rId13"/>
    <p:sldLayoutId id="2147483683" r:id="rId14"/>
    <p:sldLayoutId id="2147483665" r:id="rId15"/>
    <p:sldLayoutId id="2147483679" r:id="rId16"/>
    <p:sldLayoutId id="2147483666" r:id="rId17"/>
    <p:sldLayoutId id="2147483673" r:id="rId18"/>
    <p:sldLayoutId id="2147483684" r:id="rId19"/>
    <p:sldLayoutId id="2147483686" r:id="rId20"/>
    <p:sldLayoutId id="2147483685" r:id="rId21"/>
    <p:sldLayoutId id="2147483667" r:id="rId22"/>
    <p:sldLayoutId id="2147483668" r:id="rId23"/>
    <p:sldLayoutId id="2147483669" r:id="rId24"/>
    <p:sldLayoutId id="2147483670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Picture Placeholder 1">
            <a:extLst>
              <a:ext uri="{FF2B5EF4-FFF2-40B4-BE49-F238E27FC236}">
                <a16:creationId xmlns:a16="http://schemas.microsoft.com/office/drawing/2014/main" id="{36EAEF82-E827-EF2F-0B94-478419011211}"/>
              </a:ext>
            </a:extLst>
          </p:cNvPr>
          <p:cNvSpPr>
            <a:spLocks noGrp="1" noTextEdit="1"/>
          </p:cNvSpPr>
          <p:nvPr>
            <p:ph type="pic" sz="quarter" idx="10"/>
          </p:nvPr>
        </p:nvSpPr>
        <p:spPr>
          <a:xfrm>
            <a:off x="455613" y="0"/>
            <a:ext cx="11736387" cy="6010275"/>
          </a:xfrm>
          <a:custGeom>
            <a:avLst/>
            <a:gdLst>
              <a:gd name="T0" fmla="*/ 0 w 11736070"/>
              <a:gd name="T1" fmla="*/ 0 h 6010275"/>
              <a:gd name="T2" fmla="*/ 11736070 w 11736070"/>
              <a:gd name="T3" fmla="*/ 0 h 6010275"/>
              <a:gd name="T4" fmla="*/ 11736070 w 11736070"/>
              <a:gd name="T5" fmla="*/ 4659630 h 6010275"/>
              <a:gd name="T6" fmla="*/ 737870 w 11736070"/>
              <a:gd name="T7" fmla="*/ 6010275 h 6010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36070" h="6010275">
                <a:moveTo>
                  <a:pt x="0" y="0"/>
                </a:moveTo>
                <a:lnTo>
                  <a:pt x="11736070" y="0"/>
                </a:lnTo>
                <a:lnTo>
                  <a:pt x="11736070" y="4659630"/>
                </a:lnTo>
                <a:lnTo>
                  <a:pt x="737870" y="601027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F758F-A4AC-9C12-E9C2-29EBBD2CA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C311C8-252A-89AF-7720-847A9D68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9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21942-16B2-95B8-884B-01EEE4F4D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C98158-C399-AE08-6D49-2FCCCE27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50A2ED-46B5-7534-21B6-45359C9F4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86C67-8F41-4871-C144-20FD8D9A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5B76B2-EB50-71C2-F711-F99FB4EED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CD33B0-5D75-F6B7-F3D2-00F2B457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2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7629DC-E8DF-4CCC-EDF3-8D5E272CE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E6AAB-CB75-BE50-F6C6-EDFAFB18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9F3EE-6452-AC71-114B-19CBE0B72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FA6B39-6CFF-266D-B60B-E6E40D46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CDF73-DDF6-0D6B-FE6E-868698819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970407-18A3-B68D-D6EA-CA4475DC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3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1FDD-DECE-9CD7-F10D-28370820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94FA-0EE6-17A2-8E8C-0428DC34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9AAC-6774-637B-70FF-321FBF65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1">
            <a:extLst>
              <a:ext uri="{FF2B5EF4-FFF2-40B4-BE49-F238E27FC236}">
                <a16:creationId xmlns:a16="http://schemas.microsoft.com/office/drawing/2014/main" id="{B624C8E2-7BE3-B2EB-A3DE-88432ABB282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601788" y="1408113"/>
            <a:ext cx="9491662" cy="32686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122" name="Title 2">
            <a:extLst>
              <a:ext uri="{FF2B5EF4-FFF2-40B4-BE49-F238E27FC236}">
                <a16:creationId xmlns:a16="http://schemas.microsoft.com/office/drawing/2014/main" id="{3322974B-3F7C-5138-23E4-29E7C5966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1788" y="414338"/>
            <a:ext cx="9491662" cy="7842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9631-C99F-6290-0D63-6F5DD85F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E6048-5C95-A486-E809-A5A0230DE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06094-C52C-E401-E37A-DFE1A1E0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1B0B78-52EC-ABE8-0B9E-67A29445C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BEAE1-D0FD-899B-E2A5-48FE6692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F4A10-04CB-36B3-FF24-FF5A15648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E39A8-2205-DDB2-8039-56B483B5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0789F-DCD2-05AD-FDA2-276CC134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67" y="0"/>
            <a:ext cx="696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6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5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90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198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GTC">
      <a:dk1>
        <a:srgbClr val="000000"/>
      </a:dk1>
      <a:lt1>
        <a:srgbClr val="FFFFFF"/>
      </a:lt1>
      <a:dk2>
        <a:srgbClr val="10466F"/>
      </a:dk2>
      <a:lt2>
        <a:srgbClr val="E8E8E8"/>
      </a:lt2>
      <a:accent1>
        <a:srgbClr val="57A569"/>
      </a:accent1>
      <a:accent2>
        <a:srgbClr val="FCE377"/>
      </a:accent2>
      <a:accent3>
        <a:srgbClr val="B3CC93"/>
      </a:accent3>
      <a:accent4>
        <a:srgbClr val="93D5D4"/>
      </a:accent4>
      <a:accent5>
        <a:srgbClr val="BB5853"/>
      </a:accent5>
      <a:accent6>
        <a:srgbClr val="5C8AB5"/>
      </a:accent6>
      <a:hlink>
        <a:srgbClr val="2FABCC"/>
      </a:hlink>
      <a:folHlink>
        <a:srgbClr val="9698A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12541E6-BDE4-DF43-A550-839B5577A518}" vid="{BD2416B5-F1D8-164A-937A-F761FEF421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Perritt, Kelly</dc:creator>
  <cp:lastModifiedBy>Perritt, Kelly</cp:lastModifiedBy>
  <cp:revision>1</cp:revision>
  <dcterms:created xsi:type="dcterms:W3CDTF">2026-03-31T17:40:24Z</dcterms:created>
  <dcterms:modified xsi:type="dcterms:W3CDTF">2026-03-31T17:51:48Z</dcterms:modified>
</cp:coreProperties>
</file>